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8" r:id="rId3"/>
    <p:sldId id="261" r:id="rId4"/>
    <p:sldId id="264" r:id="rId5"/>
    <p:sldId id="270" r:id="rId6"/>
    <p:sldId id="269" r:id="rId7"/>
    <p:sldId id="271" r:id="rId8"/>
    <p:sldId id="262" r:id="rId9"/>
    <p:sldId id="272" r:id="rId10"/>
    <p:sldId id="302" r:id="rId11"/>
    <p:sldId id="263" r:id="rId12"/>
    <p:sldId id="274" r:id="rId13"/>
    <p:sldId id="265" r:id="rId14"/>
    <p:sldId id="282" r:id="rId15"/>
    <p:sldId id="277" r:id="rId16"/>
    <p:sldId id="273" r:id="rId17"/>
    <p:sldId id="281" r:id="rId18"/>
    <p:sldId id="275" r:id="rId19"/>
    <p:sldId id="276" r:id="rId20"/>
    <p:sldId id="280" r:id="rId21"/>
    <p:sldId id="279" r:id="rId22"/>
    <p:sldId id="266" r:id="rId23"/>
    <p:sldId id="267" r:id="rId24"/>
    <p:sldId id="290" r:id="rId25"/>
    <p:sldId id="292" r:id="rId26"/>
    <p:sldId id="291" r:id="rId27"/>
    <p:sldId id="284" r:id="rId28"/>
    <p:sldId id="278" r:id="rId29"/>
    <p:sldId id="257" r:id="rId30"/>
    <p:sldId id="301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5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166F7-A667-4DF2-A6BB-47D2439AAA3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D39B9-06F2-434C-AD39-319961B5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ecology niche-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927"/>
            <a:ext cx="8077200" cy="687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984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87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ecology ni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15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9135601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606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ecology niche-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69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091"/>
            <a:ext cx="86868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09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ecology niche-hypervolume ni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460"/>
            <a:ext cx="9096207" cy="59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34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ecology niche-hypervolume ni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" y="0"/>
            <a:ext cx="90424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25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ecology niche-hypervolume ni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80962"/>
            <a:ext cx="9130145" cy="686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155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ecology niche-hypervolume ni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-20782"/>
            <a:ext cx="9183524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134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ecology niche-hypervolume niche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-16383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Image result for ecology niche-hypervolume ni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ecology niche-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08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0"/>
            <a:ext cx="8908473" cy="66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8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889"/>
            <a:ext cx="90678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856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337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ecology niche-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2" y="609600"/>
            <a:ext cx="8738412" cy="51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45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result for ecology resource partitio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546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999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14"/>
            <a:ext cx="8890085" cy="66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89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782"/>
            <a:ext cx="9116291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971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ecology niche-hypervolume ni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021430" cy="283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141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uild ec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46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cology ni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80962"/>
            <a:ext cx="9164782" cy="688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762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result for ecology gu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580581" cy="643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86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ecology resource partitio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3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02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1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ecology niche-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78"/>
            <a:ext cx="9139787" cy="684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ecology niche-types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3" y="457200"/>
            <a:ext cx="91442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80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13855"/>
            <a:ext cx="8922327" cy="66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43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ecology niche-hypervolume ni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47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4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136252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manjari</dc:creator>
  <cp:lastModifiedBy>ss</cp:lastModifiedBy>
  <cp:revision>29</cp:revision>
  <dcterms:created xsi:type="dcterms:W3CDTF">2006-08-16T00:00:00Z</dcterms:created>
  <dcterms:modified xsi:type="dcterms:W3CDTF">2018-01-06T17:04:36Z</dcterms:modified>
</cp:coreProperties>
</file>